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9" r:id="rId8"/>
    <p:sldId id="264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96" y="4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109FC-A5CA-F4E5-E24F-A87797821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C86ED1-89B5-E3D7-5815-FB74083E3F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000EAF-5982-ABEA-2A9C-0AC7B274E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4CA9E-869F-4CBC-A2A9-3A7922ABFC71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931BC9-D8D3-C7A2-46A7-5FF0F2DFE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54DA5D-55BA-3F6A-DDF3-1C51F1086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72A48-DFBF-497F-BBBB-703385EFB4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821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89725-D168-BE82-E77B-48C54555C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37C471-962B-63D7-E111-031C284F52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92CF2-6068-79F6-3D75-CB46F35A0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4CA9E-869F-4CBC-A2A9-3A7922ABFC71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C150B2-8978-8D30-5892-5D4817C6C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077162-E962-8CEB-7E40-642DB8FE4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72A48-DFBF-497F-BBBB-703385EFB4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500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224373-357B-4F45-2A34-1C2A0B0305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147C6B-360C-2842-DDB0-6398DAB392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2F3542-DCF9-6EB6-04D1-63100FAF0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4CA9E-869F-4CBC-A2A9-3A7922ABFC71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4401CA-A59C-2F3E-AB0E-96550D61F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6C6109-9747-21E0-EB09-EAA7D3D58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72A48-DFBF-497F-BBBB-703385EFB4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745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8F5E8-B37C-25D5-9B76-648D8C8DD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A405B4-B305-999C-3777-219744BB9F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2B2066-05ED-DFCE-5D6C-CAD48CC4E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4CA9E-869F-4CBC-A2A9-3A7922ABFC71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0B5E4B-97B7-9364-5ED9-A07023FAE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7A505B-2BDD-149B-C096-9E0A3B3D4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72A48-DFBF-497F-BBBB-703385EFB4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376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5FDAA-AD8D-1A15-1AEC-F7491B5A9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D06645-0633-A77E-A67C-3DA9838F84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2ECAEB-F7B9-89C6-C4CE-DC141F2AD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4CA9E-869F-4CBC-A2A9-3A7922ABFC71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40E150-CB6F-FE96-7065-25D062BCF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F8FCA5-924E-67DD-7606-7B95EBDD5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72A48-DFBF-497F-BBBB-703385EFB4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525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4A35C-962B-8509-0DE9-2D4DD1E58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8E6F78-2305-0D70-8339-165F88DB5A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E7FAC3-D862-2B02-E860-CE4F5A61EE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DF6FDC-32A2-10C5-EB91-D79F37F66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4CA9E-869F-4CBC-A2A9-3A7922ABFC71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908043-4701-D8F1-28FC-623505869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F3238B-8DE1-2E7C-292C-B41C5058C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72A48-DFBF-497F-BBBB-703385EFB4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434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9038F-3F49-5E70-CED9-0F8410C3B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289D4B-B099-C9D7-DA98-0FDD99F2CF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3DD6BC-51B2-738A-CF1D-1A85F18832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1DFE3E-015E-07DD-49F8-2834656C8F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7587FF-4AA1-F639-7E4F-A44E3B9CCB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5CFC55-AE50-9CCC-334B-A94F3D686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4CA9E-869F-4CBC-A2A9-3A7922ABFC71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802D7E-B8E3-9BE7-6C66-6D935F339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38C6BA-BEBE-0AFA-DA64-4697FED4C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72A48-DFBF-497F-BBBB-703385EFB4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473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F613E-C4A5-22C9-226D-05604E676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E1F9E9-9B4F-6903-C665-047F07398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4CA9E-869F-4CBC-A2A9-3A7922ABFC71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CCEA2E-29C8-D5CA-0629-EE8B9CE0B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635DE2-38C6-CE36-E3B1-6267685B7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72A48-DFBF-497F-BBBB-703385EFB4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495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F9609F-9C76-5238-0A1B-24C2A41EC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4CA9E-869F-4CBC-A2A9-3A7922ABFC71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DB222E-FA73-69B2-6B37-A7F46B2BC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61F8EB-77E0-537F-A625-BBE063BB0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72A48-DFBF-497F-BBBB-703385EFB4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488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43120-933A-9EC1-2BB2-FA2E8E13F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785177-3E00-CFB9-3019-B79C573E02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65857A-3B44-87A0-F278-BD28FAE254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443DBB-8C3E-E85B-3311-08168339D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4CA9E-869F-4CBC-A2A9-3A7922ABFC71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C1B707-FEC3-DBFC-5198-6078DE2C8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183FDC-4EE0-0591-3696-68025E162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72A48-DFBF-497F-BBBB-703385EFB4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397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FAD59-8D6C-2124-EE24-BBE9496E8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9F05C8-1B4F-8253-FCB0-391F1E044A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D8C2CE-B241-43EE-B869-5278B6A690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E4661D-788F-B77A-D8FA-2DB4642A5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4CA9E-869F-4CBC-A2A9-3A7922ABFC71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5CBFA7-3968-103A-090A-A7311307D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74F70A-D7B5-1781-CF89-2600BE32F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72A48-DFBF-497F-BBBB-703385EFB4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733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B09C63-BDE3-3A67-10AA-322A9B27A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A38054-905B-C48C-1DA2-A42B91FF78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3ADC14-48A5-217D-87CC-79641837F1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1E4CA9E-869F-4CBC-A2A9-3A7922ABFC71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C1B910-247C-804D-EFF5-8AF9C5029D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FBE2CF-953F-0D1F-6660-FD30269E74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6C72A48-DFBF-497F-BBBB-703385EFB4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48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594F27-AA83-E550-DF13-885B42E833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D7472B42-8768-F4B4-CEF8-94E29FCBA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9400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9AF791F-F8CA-C16E-5CB1-A3CC52B268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2774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17359E7-15B7-D37F-F17B-579E2169A4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005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F8A4AC5A-1231-DC54-0CAA-EAEFA90B78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977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B35C579-5060-D14F-978E-8EAD675F52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4494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CD0A2D08-BDD3-B093-7A88-8927298626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1081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8A8810E0-24AB-09F4-FF48-B3324ECC70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9652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9D16DE1C-5D09-F849-1AA6-06ECC71FF3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547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CBDA60C7-EB54-E942-E92C-3131AAC6BA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829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1E7359-2EA1-2C8C-4913-FC47779509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995D7E2-790C-B26E-701D-89DA36837E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3795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EFBDCBB-A6BB-EC77-0B45-7A51B88690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807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BA3BFF97-8CD3-5C97-2616-B942111F01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428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3B1A9BC0F465B4B90A0CAAD0A9283F8" ma:contentTypeVersion="18" ma:contentTypeDescription="Create a new document." ma:contentTypeScope="" ma:versionID="463c040b18134e805d3b313394345be7">
  <xsd:schema xmlns:xsd="http://www.w3.org/2001/XMLSchema" xmlns:xs="http://www.w3.org/2001/XMLSchema" xmlns:p="http://schemas.microsoft.com/office/2006/metadata/properties" xmlns:ns2="6acca2a0-f02d-460e-ac27-df1d764cfdb3" xmlns:ns3="d4a24cba-4deb-42ca-8095-3e837b4e117d" targetNamespace="http://schemas.microsoft.com/office/2006/metadata/properties" ma:root="true" ma:fieldsID="42d819bfed8fd7c27cc09576441029d3" ns2:_="" ns3:_="">
    <xsd:import namespace="6acca2a0-f02d-460e-ac27-df1d764cfdb3"/>
    <xsd:import namespace="d4a24cba-4deb-42ca-8095-3e837b4e11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cca2a0-f02d-460e-ac27-df1d764cfdb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f3c4848-5af4-44ad-9b8a-77c0ca7bd79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a24cba-4deb-42ca-8095-3e837b4e117d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b850f9-21bb-4be6-a2b1-b278a75497de}" ma:internalName="TaxCatchAll" ma:showField="CatchAllData" ma:web="d4a24cba-4deb-42ca-8095-3e837b4e11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acca2a0-f02d-460e-ac27-df1d764cfdb3">
      <Terms xmlns="http://schemas.microsoft.com/office/infopath/2007/PartnerControls"/>
    </lcf76f155ced4ddcb4097134ff3c332f>
    <TaxCatchAll xmlns="d4a24cba-4deb-42ca-8095-3e837b4e117d" xsi:nil="true"/>
  </documentManagement>
</p:properties>
</file>

<file path=customXml/itemProps1.xml><?xml version="1.0" encoding="utf-8"?>
<ds:datastoreItem xmlns:ds="http://schemas.openxmlformats.org/officeDocument/2006/customXml" ds:itemID="{212B6D1B-F8B8-4EC7-86DF-0D6B0A74A7A3}"/>
</file>

<file path=customXml/itemProps2.xml><?xml version="1.0" encoding="utf-8"?>
<ds:datastoreItem xmlns:ds="http://schemas.openxmlformats.org/officeDocument/2006/customXml" ds:itemID="{7AFBDE88-1247-42A3-A279-2B5F5BF14F02}"/>
</file>

<file path=customXml/itemProps3.xml><?xml version="1.0" encoding="utf-8"?>
<ds:datastoreItem xmlns:ds="http://schemas.openxmlformats.org/officeDocument/2006/customXml" ds:itemID="{8A928821-D873-472F-B175-D0E9B0EDA440}"/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Application>Microsoft Office PowerPoint</Application>
  <PresentationFormat>Widescreen</PresentationFormat>
  <Paragraphs>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Tamara Hanks</dc:creator>
  <cp:lastModifiedBy>Tamara Hanks</cp:lastModifiedBy>
  <cp:revision>1</cp:revision>
  <dcterms:created xsi:type="dcterms:W3CDTF">2025-01-14T17:24:06Z</dcterms:created>
  <dcterms:modified xsi:type="dcterms:W3CDTF">2025-01-14T17:36:33Z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0x010100B3B1A9BC0F465B4B90A0CAAD0A9283F8</vt:lpwstr>
  </property>
</Properties>
</file>