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E796-FBC3-93D6-381A-A1F3C6C2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1721D-8A94-EAA5-B4F6-2A6A6C97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8512-6889-4A7F-A051-2D54373D7B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C230C-37DA-93B2-5292-64CC8B58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C5098-B82A-C39F-DEAC-452EFF6B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A5D6-9FC2-4255-B0EB-70220C9A2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3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89C2C-CE79-3DC1-4FCB-FF6327A5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AE380-753D-EF03-62EF-33CCA4B3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8F20F-1925-9030-ACE5-4A9F20676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568512-6889-4A7F-A051-2D54373D7B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6B69C-52C9-7706-6D9A-B1655D3EC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B5A05-2E02-8340-B0B3-A2FE8E3AC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A0A5D6-9FC2-4255-B0EB-70220C9A2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262A11-E14F-5E78-F563-81E0AE64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F7871-740D-EAEE-6025-06E1823DF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0BD73-F960-0926-E3EA-02171494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A1DB3-0240-F8AF-E469-D252A330F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4384C6-DD6B-2A1E-52F3-52548EA4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79920-6718-94FA-4765-560FCA354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1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5BAB7-AD93-ED67-2929-E0E12813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AB0B0-7B15-7FC2-4984-4D4325185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7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6863D3-2BC5-C4D8-68EB-E2BA1C62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7CAFE-5955-C8A7-7AD2-038A7586A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2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DC752D-AF37-416E-0EBA-533616F9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E6C8F-4851-1E9A-C5B9-61321DD14C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6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54C73A-6AEC-9CC7-6B22-4BAF9F6A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2F24F-ED23-6845-350C-C243CF7480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8ED057-51EB-1921-261E-3DDF9A46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C7E8A-9DAE-503C-652F-E1377A1478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0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DD49E5-E853-BEF4-5D27-8080A1A8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8D715-E6B5-43EB-F644-3CB1CC062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099C8F-2702-9A4B-5B7B-A6357F6D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8420D-F7A3-A463-6DE0-4E3B3F118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F8564C-08D0-4F6E-C0CB-FA2E991E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BEB2F-1F8E-36CE-40FD-5CC95645B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859CCC-2B2B-810D-6359-0050FE43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DEF37-1F3B-01B6-2E46-A1B3D17E1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1A9BC0F465B4B90A0CAAD0A9283F8" ma:contentTypeVersion="18" ma:contentTypeDescription="Create a new document." ma:contentTypeScope="" ma:versionID="463c040b18134e805d3b313394345be7">
  <xsd:schema xmlns:xsd="http://www.w3.org/2001/XMLSchema" xmlns:xs="http://www.w3.org/2001/XMLSchema" xmlns:p="http://schemas.microsoft.com/office/2006/metadata/properties" xmlns:ns2="6acca2a0-f02d-460e-ac27-df1d764cfdb3" xmlns:ns3="d4a24cba-4deb-42ca-8095-3e837b4e117d" targetNamespace="http://schemas.microsoft.com/office/2006/metadata/properties" ma:root="true" ma:fieldsID="42d819bfed8fd7c27cc09576441029d3" ns2:_="" ns3:_="">
    <xsd:import namespace="6acca2a0-f02d-460e-ac27-df1d764cfdb3"/>
    <xsd:import namespace="d4a24cba-4deb-42ca-8095-3e837b4e11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ca2a0-f02d-460e-ac27-df1d764cfd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3c4848-5af4-44ad-9b8a-77c0ca7bd7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24cba-4deb-42ca-8095-3e837b4e11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b850f9-21bb-4be6-a2b1-b278a75497de}" ma:internalName="TaxCatchAll" ma:showField="CatchAllData" ma:web="d4a24cba-4deb-42ca-8095-3e837b4e11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cca2a0-f02d-460e-ac27-df1d764cfdb3">
      <Terms xmlns="http://schemas.microsoft.com/office/infopath/2007/PartnerControls"/>
    </lcf76f155ced4ddcb4097134ff3c332f>
    <TaxCatchAll xmlns="d4a24cba-4deb-42ca-8095-3e837b4e117d" xsi:nil="true"/>
  </documentManagement>
</p:properties>
</file>

<file path=customXml/itemProps1.xml><?xml version="1.0" encoding="utf-8"?>
<ds:datastoreItem xmlns:ds="http://schemas.openxmlformats.org/officeDocument/2006/customXml" ds:itemID="{F67AACE3-271E-431B-9525-067278F49D74}"/>
</file>

<file path=customXml/itemProps2.xml><?xml version="1.0" encoding="utf-8"?>
<ds:datastoreItem xmlns:ds="http://schemas.openxmlformats.org/officeDocument/2006/customXml" ds:itemID="{B4E49D57-B00D-4D87-93E3-B2EAB2F4927C}"/>
</file>

<file path=customXml/itemProps3.xml><?xml version="1.0" encoding="utf-8"?>
<ds:datastoreItem xmlns:ds="http://schemas.openxmlformats.org/officeDocument/2006/customXml" ds:itemID="{2B95690B-6027-4318-961E-5252A6BDC03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Tamara Hanks</dc:creator>
  <cp:lastModifiedBy>Tamara Hanks</cp:lastModifiedBy>
  <cp:revision>1</cp:revision>
  <dcterms:created xsi:type="dcterms:W3CDTF">2025-01-14T20:42:25Z</dcterms:created>
  <dcterms:modified xsi:type="dcterms:W3CDTF">2025-01-14T20:42:25Z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0x010100B3B1A9BC0F465B4B90A0CAAD0A9283F8</vt:lpwstr>
  </property>
</Properties>
</file>