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F65E9-E579-1C58-3BA5-3083D2C2D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8AA98-FD2F-D66C-7C0C-1F4C30C52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98F8E-E4CE-4267-B5A5-25910421837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953F67-6B01-CDCE-2844-B396AB5CF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FA440-E307-11F8-61CC-2D64EDA35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609E67-D1C9-44E5-A14E-63B5AE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050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F8F57F-61AD-F44D-8640-3351DB089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FFD71D-936F-F89B-ED50-0FDE34E16B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9876F-0834-C69E-AAA3-24A7E4723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F98F8E-E4CE-4267-B5A5-25910421837B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B6F7F-27FF-5C05-8A3A-854CD3B3F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4CEEB-D352-C539-CB74-4A6BB99850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09E67-D1C9-44E5-A14E-63B5AE244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F1C587-4BD3-D885-2C90-206F0A14D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E8423-BD9E-D353-626A-5D74EA7CB30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750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019F1F-8E34-89A7-A240-5C526EAA9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ED0A7-91AF-429D-97F2-CDB5812201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830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D7794F1-556C-FEC6-9846-0DF6E84C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5CF2C5-4441-7540-C06E-638E68DB6A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73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6268C68-3700-3C94-E534-D08845DAE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32AC75-5015-C6AD-235A-04430BC595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962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B4CAD1-FA24-E386-D7C2-5E22B9F4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1B6AF3-BF11-9930-D6B6-CB0EE828C33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74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48BC7A-220C-9497-1121-5EFB25F5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488E89-FCF6-9A52-8F00-0BF998EE50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28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23BB8B-38DA-3E27-8A72-86B2DC15E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737DE1-8485-51BC-615B-102C752D559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22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5E1764-2775-94AE-2ED2-3EB6AB3F8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2E11FD-A9D7-B207-9E50-56875A16C0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9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F550733-8FCC-AD46-17D1-EF1F0A1DE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2BAC0F-0CB7-B28D-AB0C-6B8DF80950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4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C93A72-38BD-D729-5A5E-D05AE94FD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18220F-ACF7-59F9-6AD0-1C92E29A004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3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606FD9-B1A7-6E6B-ACB0-041263E96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2B6272-A877-6E8F-D9E2-F2D680933A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63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3B1A9BC0F465B4B90A0CAAD0A9283F8" ma:contentTypeVersion="19" ma:contentTypeDescription="Create a new document." ma:contentTypeScope="" ma:versionID="ad24ca8701135f7f12cb695975403328">
  <xsd:schema xmlns:xsd="http://www.w3.org/2001/XMLSchema" xmlns:xs="http://www.w3.org/2001/XMLSchema" xmlns:p="http://schemas.microsoft.com/office/2006/metadata/properties" xmlns:ns2="6acca2a0-f02d-460e-ac27-df1d764cfdb3" xmlns:ns3="d4a24cba-4deb-42ca-8095-3e837b4e117d" targetNamespace="http://schemas.microsoft.com/office/2006/metadata/properties" ma:root="true" ma:fieldsID="2f1209026accdf74fd38f1a410bed3b7" ns2:_="" ns3:_="">
    <xsd:import namespace="6acca2a0-f02d-460e-ac27-df1d764cfdb3"/>
    <xsd:import namespace="d4a24cba-4deb-42ca-8095-3e837b4e11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ca2a0-f02d-460e-ac27-df1d764cfd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3c4848-5af4-44ad-9b8a-77c0ca7bd7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24cba-4deb-42ca-8095-3e837b4e117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b850f9-21bb-4be6-a2b1-b278a75497de}" ma:internalName="TaxCatchAll" ma:showField="CatchAllData" ma:web="d4a24cba-4deb-42ca-8095-3e837b4e11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cca2a0-f02d-460e-ac27-df1d764cfdb3">
      <Terms xmlns="http://schemas.microsoft.com/office/infopath/2007/PartnerControls"/>
    </lcf76f155ced4ddcb4097134ff3c332f>
    <TaxCatchAll xmlns="d4a24cba-4deb-42ca-8095-3e837b4e117d" xsi:nil="true"/>
  </documentManagement>
</p:properties>
</file>

<file path=customXml/itemProps1.xml><?xml version="1.0" encoding="utf-8"?>
<ds:datastoreItem xmlns:ds="http://schemas.openxmlformats.org/officeDocument/2006/customXml" ds:itemID="{660FC4CE-9B5A-40E8-94A3-5DCC97AA7319}"/>
</file>

<file path=customXml/itemProps2.xml><?xml version="1.0" encoding="utf-8"?>
<ds:datastoreItem xmlns:ds="http://schemas.openxmlformats.org/officeDocument/2006/customXml" ds:itemID="{10608C0B-8616-4823-9979-5F73A28D950F}"/>
</file>

<file path=customXml/itemProps3.xml><?xml version="1.0" encoding="utf-8"?>
<ds:datastoreItem xmlns:ds="http://schemas.openxmlformats.org/officeDocument/2006/customXml" ds:itemID="{FFCE72F8-A162-4884-BD0E-8348865B5FD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Tamara Hanks</dc:creator>
  <cp:lastModifiedBy>Tamara Hanks</cp:lastModifiedBy>
  <cp:revision>1</cp:revision>
  <dcterms:created xsi:type="dcterms:W3CDTF">2026-01-05T22:11:11Z</dcterms:created>
  <dcterms:modified xsi:type="dcterms:W3CDTF">2026-01-05T22:11:11Z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0x010100B3B1A9BC0F465B4B90A0CAAD0A9283F8</vt:lpwstr>
  </property>
</Properties>
</file>